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0"/>
  </p:notesMasterIdLst>
  <p:handoutMasterIdLst>
    <p:handoutMasterId r:id="rId21"/>
  </p:handoutMasterIdLst>
  <p:sldIdLst>
    <p:sldId id="266" r:id="rId3"/>
    <p:sldId id="282" r:id="rId4"/>
    <p:sldId id="287" r:id="rId5"/>
    <p:sldId id="293" r:id="rId6"/>
    <p:sldId id="269" r:id="rId7"/>
    <p:sldId id="260" r:id="rId8"/>
    <p:sldId id="261" r:id="rId9"/>
    <p:sldId id="274" r:id="rId10"/>
    <p:sldId id="295" r:id="rId11"/>
    <p:sldId id="280" r:id="rId12"/>
    <p:sldId id="292" r:id="rId13"/>
    <p:sldId id="289" r:id="rId14"/>
    <p:sldId id="298" r:id="rId15"/>
    <p:sldId id="299" r:id="rId16"/>
    <p:sldId id="263" r:id="rId17"/>
    <p:sldId id="273" r:id="rId18"/>
    <p:sldId id="265"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0" autoAdjust="0"/>
    <p:restoredTop sz="91752" autoAdjust="0"/>
  </p:normalViewPr>
  <p:slideViewPr>
    <p:cSldViewPr snapToGrid="0" snapToObjects="1">
      <p:cViewPr varScale="1">
        <p:scale>
          <a:sx n="119" d="100"/>
          <a:sy n="119" d="100"/>
        </p:scale>
        <p:origin x="200" y="8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7/19/19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7/19/19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2850B7-243E-B44C-91D9-EC504FD0DDA1}" type="slidenum">
              <a:rPr lang="en-US" smtClean="0"/>
              <a:t>15</a:t>
            </a:fld>
            <a:endParaRPr lang="en-US"/>
          </a:p>
        </p:txBody>
      </p:sp>
    </p:spTree>
    <p:extLst>
      <p:ext uri="{BB962C8B-B14F-4D97-AF65-F5344CB8AC3E}">
        <p14:creationId xmlns:p14="http://schemas.microsoft.com/office/powerpoint/2010/main" val="3865656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ac.ietf.org/trac/ietf/meeting/wiki/105hackdemo"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rac.ietf.org/trac/ietf/meeting/wiki/105codelounge"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etecho.com/ietf105/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etecho.com/ietf105/hackathon_I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105</a:t>
            </a:r>
          </a:p>
          <a:p>
            <a:r>
              <a:rPr lang="en-US" dirty="0"/>
              <a:t>20-21 July 2019 </a:t>
            </a:r>
          </a:p>
          <a:p>
            <a:r>
              <a:rPr lang="en-US" dirty="0"/>
              <a:t>Montreal</a:t>
            </a:r>
          </a:p>
        </p:txBody>
      </p:sp>
      <p:pic>
        <p:nvPicPr>
          <p:cNvPr id="5" name="Picture 4">
            <a:extLst>
              <a:ext uri="{FF2B5EF4-FFF2-40B4-BE49-F238E27FC236}">
                <a16:creationId xmlns:a16="http://schemas.microsoft.com/office/drawing/2014/main" id="{0054BEBB-2442-E54C-9DF9-84AD8BA3AE59}"/>
              </a:ext>
            </a:extLst>
          </p:cNvPr>
          <p:cNvPicPr>
            <a:picLocks noChangeAspect="1"/>
          </p:cNvPicPr>
          <p:nvPr/>
        </p:nvPicPr>
        <p:blipFill>
          <a:blip r:embed="rId3"/>
          <a:stretch>
            <a:fillRect/>
          </a:stretch>
        </p:blipFill>
        <p:spPr>
          <a:xfrm>
            <a:off x="4572000" y="1265133"/>
            <a:ext cx="4241269" cy="2735023"/>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pic>
        <p:nvPicPr>
          <p:cNvPr id="9" name="Picture 8" descr="A screenshot of a social media post&#10;&#10;Description automatically generated">
            <a:extLst>
              <a:ext uri="{FF2B5EF4-FFF2-40B4-BE49-F238E27FC236}">
                <a16:creationId xmlns:a16="http://schemas.microsoft.com/office/drawing/2014/main" id="{D96D9810-3418-F041-ABA6-424CDA1E9D01}"/>
              </a:ext>
            </a:extLst>
          </p:cNvPr>
          <p:cNvPicPr>
            <a:picLocks noChangeAspect="1"/>
          </p:cNvPicPr>
          <p:nvPr/>
        </p:nvPicPr>
        <p:blipFill>
          <a:blip r:embed="rId3"/>
          <a:stretch>
            <a:fillRect/>
          </a:stretch>
        </p:blipFill>
        <p:spPr>
          <a:xfrm>
            <a:off x="824149" y="644722"/>
            <a:ext cx="7495702" cy="4396386"/>
          </a:xfrm>
          <a:prstGeom prst="rect">
            <a:avLst/>
          </a:prstGeom>
        </p:spPr>
      </p:pic>
      <p:sp>
        <p:nvSpPr>
          <p:cNvPr id="12" name="Donut 11">
            <a:extLst>
              <a:ext uri="{FF2B5EF4-FFF2-40B4-BE49-F238E27FC236}">
                <a16:creationId xmlns:a16="http://schemas.microsoft.com/office/drawing/2014/main" id="{4E99A414-B357-1147-A98E-0CA793E642D5}"/>
              </a:ext>
            </a:extLst>
          </p:cNvPr>
          <p:cNvSpPr/>
          <p:nvPr/>
        </p:nvSpPr>
        <p:spPr>
          <a:xfrm>
            <a:off x="626164" y="2303863"/>
            <a:ext cx="2753139" cy="1078103"/>
          </a:xfrm>
          <a:prstGeom prst="donut">
            <a:avLst>
              <a:gd name="adj" fmla="val 3818"/>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971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pic>
        <p:nvPicPr>
          <p:cNvPr id="3" name="Picture 2" descr="A screenshot of a social media post&#10;&#10;Description automatically generated">
            <a:extLst>
              <a:ext uri="{FF2B5EF4-FFF2-40B4-BE49-F238E27FC236}">
                <a16:creationId xmlns:a16="http://schemas.microsoft.com/office/drawing/2014/main" id="{9C53A4BF-4C46-E34D-B7C7-3942C4CC4E92}"/>
              </a:ext>
            </a:extLst>
          </p:cNvPr>
          <p:cNvPicPr>
            <a:picLocks noChangeAspect="1"/>
          </p:cNvPicPr>
          <p:nvPr/>
        </p:nvPicPr>
        <p:blipFill>
          <a:blip r:embed="rId2"/>
          <a:stretch>
            <a:fillRect/>
          </a:stretch>
        </p:blipFill>
        <p:spPr>
          <a:xfrm>
            <a:off x="836702" y="204917"/>
            <a:ext cx="7450715" cy="4836191"/>
          </a:xfrm>
          <a:prstGeom prst="rect">
            <a:avLst/>
          </a:prstGeom>
        </p:spPr>
      </p:pic>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sp>
        <p:nvSpPr>
          <p:cNvPr id="4" name="Rounded Rectangle 3">
            <a:extLst>
              <a:ext uri="{FF2B5EF4-FFF2-40B4-BE49-F238E27FC236}">
                <a16:creationId xmlns:a16="http://schemas.microsoft.com/office/drawing/2014/main" id="{FC75AAE6-E9C4-B54E-8346-1D1922891064}"/>
              </a:ext>
            </a:extLst>
          </p:cNvPr>
          <p:cNvSpPr/>
          <p:nvPr/>
        </p:nvSpPr>
        <p:spPr>
          <a:xfrm>
            <a:off x="964095" y="3859802"/>
            <a:ext cx="7195931" cy="45378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336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F9237F3F-1A3A-1E40-AC15-5C7AF16C60C1}"/>
              </a:ext>
            </a:extLst>
          </p:cNvPr>
          <p:cNvPicPr>
            <a:picLocks noChangeAspect="1"/>
          </p:cNvPicPr>
          <p:nvPr/>
        </p:nvPicPr>
        <p:blipFill>
          <a:blip r:embed="rId2"/>
          <a:stretch>
            <a:fillRect/>
          </a:stretch>
        </p:blipFill>
        <p:spPr>
          <a:xfrm>
            <a:off x="3579743" y="711660"/>
            <a:ext cx="5107057" cy="4055604"/>
          </a:xfrm>
          <a:prstGeom prst="rect">
            <a:avLst/>
          </a:prstGeom>
        </p:spPr>
      </p:pic>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600" dirty="0"/>
              <a:t>2nd Floor, Parc Mont-Royal</a:t>
            </a:r>
            <a:endParaRPr lang="en-US" dirty="0"/>
          </a:p>
        </p:txBody>
      </p:sp>
      <p:sp>
        <p:nvSpPr>
          <p:cNvPr id="3" name="Content Placeholder 2"/>
          <p:cNvSpPr>
            <a:spLocks noGrp="1"/>
          </p:cNvSpPr>
          <p:nvPr>
            <p:ph idx="1"/>
          </p:nvPr>
        </p:nvSpPr>
        <p:spPr>
          <a:xfrm>
            <a:off x="457200" y="1200151"/>
            <a:ext cx="2877671" cy="3394472"/>
          </a:xfrm>
        </p:spPr>
        <p:txBody>
          <a:bodyPr>
            <a:noAutofit/>
          </a:bodyPr>
          <a:lstStyle/>
          <a:p>
            <a:r>
              <a:rPr lang="en-US" sz="2400" dirty="0"/>
              <a:t>Share hackathon projects with IETF Community</a:t>
            </a:r>
          </a:p>
          <a:p>
            <a:r>
              <a:rPr lang="en-US" sz="2400" dirty="0"/>
              <a:t>Monday 18:10 - 19:40</a:t>
            </a:r>
          </a:p>
          <a:p>
            <a:r>
              <a:rPr lang="en-US" sz="2400" dirty="0">
                <a:hlinkClick r:id="rId3"/>
              </a:rPr>
              <a:t>Register</a:t>
            </a:r>
            <a:r>
              <a:rPr lang="en-US" sz="2400" dirty="0"/>
              <a:t> your team</a:t>
            </a:r>
          </a:p>
          <a:p>
            <a:pPr lvl="1"/>
            <a:r>
              <a:rPr lang="en-US" sz="20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dirty="0"/>
          </a:p>
        </p:txBody>
      </p:sp>
      <p:cxnSp>
        <p:nvCxnSpPr>
          <p:cNvPr id="13" name="Straight Arrow Connector 12">
            <a:extLst>
              <a:ext uri="{FF2B5EF4-FFF2-40B4-BE49-F238E27FC236}">
                <a16:creationId xmlns:a16="http://schemas.microsoft.com/office/drawing/2014/main" id="{DA1B8783-C7F0-1B45-8140-F2F18266C6E3}"/>
              </a:ext>
            </a:extLst>
          </p:cNvPr>
          <p:cNvCxnSpPr>
            <a:cxnSpLocks/>
          </p:cNvCxnSpPr>
          <p:nvPr/>
        </p:nvCxnSpPr>
        <p:spPr>
          <a:xfrm>
            <a:off x="3124200" y="2822713"/>
            <a:ext cx="2481470" cy="16995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C69A7AC7-4024-E947-964D-5423D40CAF8F}"/>
              </a:ext>
            </a:extLst>
          </p:cNvPr>
          <p:cNvPicPr>
            <a:picLocks noChangeAspect="1"/>
          </p:cNvPicPr>
          <p:nvPr/>
        </p:nvPicPr>
        <p:blipFill>
          <a:blip r:embed="rId2"/>
          <a:stretch>
            <a:fillRect/>
          </a:stretch>
        </p:blipFill>
        <p:spPr>
          <a:xfrm>
            <a:off x="3579743" y="711660"/>
            <a:ext cx="5107057" cy="4055604"/>
          </a:xfrm>
          <a:prstGeom prst="rect">
            <a:avLst/>
          </a:prstGeom>
        </p:spPr>
      </p:pic>
      <p:sp>
        <p:nvSpPr>
          <p:cNvPr id="2" name="Title 1"/>
          <p:cNvSpPr>
            <a:spLocks noGrp="1"/>
          </p:cNvSpPr>
          <p:nvPr>
            <p:ph type="title"/>
          </p:nvPr>
        </p:nvSpPr>
        <p:spPr/>
        <p:txBody>
          <a:bodyPr>
            <a:normAutofit fontScale="90000"/>
          </a:bodyPr>
          <a:lstStyle/>
          <a:p>
            <a:pPr algn="l"/>
            <a:r>
              <a:rPr lang="en-US" dirty="0"/>
              <a:t>Code Lounge</a:t>
            </a:r>
            <a:br>
              <a:rPr lang="en-US" dirty="0"/>
            </a:br>
            <a:r>
              <a:rPr lang="en-US" sz="3600" dirty="0"/>
              <a:t>2nd Floor, Parc Mont-Royal</a:t>
            </a:r>
            <a:endParaRPr lang="en-US" dirty="0"/>
          </a:p>
        </p:txBody>
      </p:sp>
      <p:sp>
        <p:nvSpPr>
          <p:cNvPr id="3" name="Content Placeholder 2"/>
          <p:cNvSpPr>
            <a:spLocks noGrp="1"/>
          </p:cNvSpPr>
          <p:nvPr>
            <p:ph idx="1"/>
          </p:nvPr>
        </p:nvSpPr>
        <p:spPr>
          <a:xfrm>
            <a:off x="457200" y="1200151"/>
            <a:ext cx="2877671" cy="3394472"/>
          </a:xfrm>
        </p:spPr>
        <p:txBody>
          <a:bodyPr>
            <a:noAutofit/>
          </a:bodyPr>
          <a:lstStyle/>
          <a:p>
            <a:r>
              <a:rPr lang="en-US" sz="2400" dirty="0"/>
              <a:t>Space reserved in lounge all week</a:t>
            </a:r>
          </a:p>
          <a:p>
            <a:r>
              <a:rPr lang="en-US" sz="2400" dirty="0"/>
              <a:t>Collaborate on running code</a:t>
            </a:r>
          </a:p>
          <a:p>
            <a:r>
              <a:rPr lang="en-US" sz="2400" dirty="0">
                <a:hlinkClick r:id="rId3"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dirty="0"/>
          </a:p>
        </p:txBody>
      </p:sp>
      <p:cxnSp>
        <p:nvCxnSpPr>
          <p:cNvPr id="11" name="Straight Arrow Connector 10">
            <a:extLst>
              <a:ext uri="{FF2B5EF4-FFF2-40B4-BE49-F238E27FC236}">
                <a16:creationId xmlns:a16="http://schemas.microsoft.com/office/drawing/2014/main" id="{80BCD08A-F466-3048-8DE3-30F8138F2670}"/>
              </a:ext>
            </a:extLst>
          </p:cNvPr>
          <p:cNvCxnSpPr>
            <a:cxnSpLocks/>
          </p:cNvCxnSpPr>
          <p:nvPr/>
        </p:nvCxnSpPr>
        <p:spPr>
          <a:xfrm>
            <a:off x="3124200" y="2822713"/>
            <a:ext cx="2481470" cy="16995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4872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NoviFlow">
            <a:extLst>
              <a:ext uri="{FF2B5EF4-FFF2-40B4-BE49-F238E27FC236}">
                <a16:creationId xmlns:a16="http://schemas.microsoft.com/office/drawing/2014/main" id="{38C4D7DD-D2FF-E940-B2C0-F2E3E5F565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88246" y="2916237"/>
            <a:ext cx="4998554" cy="18510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167847" y="345057"/>
            <a:ext cx="6808305" cy="1695823"/>
          </a:xfrm>
        </p:spPr>
        <p:txBody>
          <a:bodyPr>
            <a:normAutofit/>
          </a:bodyPr>
          <a:lstStyle/>
          <a:p>
            <a:r>
              <a:rPr lang="en-US" sz="8000"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14</a:t>
            </a:fld>
            <a:endParaRPr lang="en-US" dirty="0"/>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1026" name="Picture 2" descr="ICANN">
            <a:extLst>
              <a:ext uri="{FF2B5EF4-FFF2-40B4-BE49-F238E27FC236}">
                <a16:creationId xmlns:a16="http://schemas.microsoft.com/office/drawing/2014/main" id="{C8F95A1E-BDFE-284D-BE5E-6736E4FDE38F}"/>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469555" y="2090116"/>
            <a:ext cx="2936668" cy="23539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sco Devnet">
            <a:extLst>
              <a:ext uri="{FF2B5EF4-FFF2-40B4-BE49-F238E27FC236}">
                <a16:creationId xmlns:a16="http://schemas.microsoft.com/office/drawing/2014/main" id="{F26911B4-E7FA-0145-92D8-457DD1807B4C}"/>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916017" y="2090116"/>
            <a:ext cx="4770783" cy="96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21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the News</a:t>
            </a:r>
          </a:p>
        </p:txBody>
      </p:sp>
      <p:sp>
        <p:nvSpPr>
          <p:cNvPr id="3" name="Content Placeholder 2"/>
          <p:cNvSpPr>
            <a:spLocks noGrp="1"/>
          </p:cNvSpPr>
          <p:nvPr>
            <p:ph idx="1"/>
          </p:nvPr>
        </p:nvSpPr>
        <p:spPr>
          <a:xfrm>
            <a:off x="457200" y="1200151"/>
            <a:ext cx="4114800" cy="3394472"/>
          </a:xfrm>
        </p:spPr>
        <p:txBody>
          <a:bodyPr>
            <a:normAutofit/>
          </a:bodyPr>
          <a:lstStyle/>
          <a:p>
            <a:r>
              <a:rPr lang="en-US" sz="2800" dirty="0"/>
              <a:t>Post to Twitter</a:t>
            </a:r>
          </a:p>
          <a:p>
            <a:pPr marL="457200" lvl="1" indent="177800">
              <a:buNone/>
            </a:pPr>
            <a:r>
              <a:rPr lang="en-US" dirty="0"/>
              <a:t>#</a:t>
            </a:r>
            <a:r>
              <a:rPr lang="en-US" dirty="0" err="1"/>
              <a:t>IETFHackathon</a:t>
            </a:r>
            <a:endParaRPr lang="en-US" dirty="0"/>
          </a:p>
          <a:p>
            <a:pPr marL="457200" lvl="1" indent="177800">
              <a:buNone/>
            </a:pPr>
            <a:r>
              <a:rPr lang="en-US" dirty="0"/>
              <a:t>#IETF105</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15</a:t>
            </a:fld>
            <a:endParaRPr lang="en-US"/>
          </a:p>
        </p:txBody>
      </p:sp>
      <p:pic>
        <p:nvPicPr>
          <p:cNvPr id="10" name="Picture 9" descr="A screenshot of a cell phone&#10;&#10;Description automatically generated">
            <a:extLst>
              <a:ext uri="{FF2B5EF4-FFF2-40B4-BE49-F238E27FC236}">
                <a16:creationId xmlns:a16="http://schemas.microsoft.com/office/drawing/2014/main" id="{C187D502-81FD-D148-AEAC-414F1F926C95}"/>
              </a:ext>
            </a:extLst>
          </p:cNvPr>
          <p:cNvPicPr>
            <a:picLocks noChangeAspect="1"/>
          </p:cNvPicPr>
          <p:nvPr/>
        </p:nvPicPr>
        <p:blipFill>
          <a:blip r:embed="rId3"/>
          <a:stretch>
            <a:fillRect/>
          </a:stretch>
        </p:blipFill>
        <p:spPr>
          <a:xfrm>
            <a:off x="3962400" y="906613"/>
            <a:ext cx="4114800" cy="3860651"/>
          </a:xfrm>
          <a:prstGeom prst="rect">
            <a:avLst/>
          </a:prstGeom>
        </p:spPr>
      </p:pic>
    </p:spTree>
    <p:extLst>
      <p:ext uri="{BB962C8B-B14F-4D97-AF65-F5344CB8AC3E}">
        <p14:creationId xmlns:p14="http://schemas.microsoft.com/office/powerpoint/2010/main" val="418752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dirty="0"/>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4" name="Picture 3" descr="A picture containing shirt, clothing, sleeve&#10;&#10;Description automatically generated">
            <a:extLst>
              <a:ext uri="{FF2B5EF4-FFF2-40B4-BE49-F238E27FC236}">
                <a16:creationId xmlns:a16="http://schemas.microsoft.com/office/drawing/2014/main" id="{FBA501F1-4B35-8448-8573-31B81C8EBC14}"/>
              </a:ext>
            </a:extLst>
          </p:cNvPr>
          <p:cNvPicPr>
            <a:picLocks noChangeAspect="1"/>
          </p:cNvPicPr>
          <p:nvPr/>
        </p:nvPicPr>
        <p:blipFill>
          <a:blip r:embed="rId2"/>
          <a:stretch>
            <a:fillRect/>
          </a:stretch>
        </p:blipFill>
        <p:spPr>
          <a:xfrm>
            <a:off x="4756150" y="723900"/>
            <a:ext cx="3594100" cy="3695700"/>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Let’s Start Coding!</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17</a:t>
            </a:fld>
            <a:endParaRPr lang="en-US"/>
          </a:p>
        </p:txBody>
      </p:sp>
      <p:pic>
        <p:nvPicPr>
          <p:cNvPr id="5" name="Picture 4" descr="A group of people sitting at a table&#10;&#10;Description automatically generated">
            <a:extLst>
              <a:ext uri="{FF2B5EF4-FFF2-40B4-BE49-F238E27FC236}">
                <a16:creationId xmlns:a16="http://schemas.microsoft.com/office/drawing/2014/main" id="{DE6E3F9D-7447-FD4A-936B-16534533944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1285413"/>
            <a:ext cx="9144000" cy="3259667"/>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59092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solidFill>
                  <a:srgbClr val="FF0000"/>
                </a:solidFill>
              </a:rPr>
              <a:t>14:00: Project presentations to other participants</a:t>
            </a:r>
            <a:r>
              <a:rPr lang="en-US" sz="2400" dirty="0"/>
              <a:t> </a:t>
            </a:r>
            <a:r>
              <a:rPr lang="en-US" sz="2400" dirty="0">
                <a:hlinkClick r:id="rId2"/>
              </a:rPr>
              <a:t>​</a:t>
            </a:r>
          </a:p>
          <a:p>
            <a:pPr marL="400050" lvl="1" indent="0">
              <a:buNone/>
            </a:pPr>
            <a:r>
              <a:rPr lang="en-US" sz="2400" dirty="0">
                <a:hlinkClick r:id="rId2"/>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spTree>
    <p:extLst>
      <p:ext uri="{BB962C8B-B14F-4D97-AF65-F5344CB8AC3E}">
        <p14:creationId xmlns:p14="http://schemas.microsoft.com/office/powerpoint/2010/main" val="90639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 group</a:t>
            </a:r>
          </a:p>
          <a:p>
            <a:pPr marL="579438" lvl="1" indent="-350838">
              <a:buFont typeface="Arial" charset="0"/>
              <a:buChar char="•"/>
            </a:pPr>
            <a:r>
              <a:rPr lang="en-US" sz="2200" dirty="0"/>
              <a:t>Open source, other SDOs</a:t>
            </a:r>
          </a:p>
          <a:p>
            <a:pPr marL="0" indent="0">
              <a:buNone/>
            </a:pPr>
            <a:r>
              <a:rPr lang="en-US" sz="4400" b="1" i="1" dirty="0">
                <a:solidFill>
                  <a:srgbClr val="FF0000"/>
                </a:solidFill>
              </a:rPr>
              <a:t>	</a:t>
            </a:r>
            <a:r>
              <a:rPr lang="en-US" sz="4000" b="1" i="1" dirty="0">
                <a:solidFill>
                  <a:srgbClr val="FF0000"/>
                </a:solidFill>
              </a:rPr>
              <a:t>3 minute max</a:t>
            </a:r>
            <a:endParaRPr lang="en-US" sz="4400" b="1" i="1"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0964C76D-47B3-C246-8ED3-273DE92B378C}"/>
              </a:ext>
            </a:extLst>
          </p:cNvPr>
          <p:cNvPicPr>
            <a:picLocks noChangeAspect="1"/>
          </p:cNvPicPr>
          <p:nvPr/>
        </p:nvPicPr>
        <p:blipFill>
          <a:blip r:embed="rId3"/>
          <a:stretch>
            <a:fillRect/>
          </a:stretch>
        </p:blipFill>
        <p:spPr>
          <a:xfrm>
            <a:off x="824149" y="644722"/>
            <a:ext cx="7495702" cy="4396386"/>
          </a:xfrm>
          <a:prstGeom prst="rect">
            <a:avLst/>
          </a:prstGeom>
        </p:spPr>
      </p:pic>
    </p:spTree>
    <p:extLst>
      <p:ext uri="{BB962C8B-B14F-4D97-AF65-F5344CB8AC3E}">
        <p14:creationId xmlns:p14="http://schemas.microsoft.com/office/powerpoint/2010/main" val="4049115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26085</TotalTime>
  <Words>554</Words>
  <Application>Microsoft Macintosh PowerPoint</Application>
  <PresentationFormat>On-screen Show (16:9)</PresentationFormat>
  <Paragraphs>117</Paragraphs>
  <Slides>17</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Times New Roman</vt:lpstr>
      <vt:lpstr>Office Theme</vt:lpstr>
      <vt:lpstr>1_iesg</vt:lpstr>
      <vt:lpstr>IETF Hackathon</vt:lpstr>
      <vt:lpstr>Welcome</vt:lpstr>
      <vt:lpstr>Why Are We Here</vt:lpstr>
      <vt:lpstr>Note Well</vt:lpstr>
      <vt:lpstr>IPR and Code Contribution Guideline </vt:lpstr>
      <vt:lpstr>Agenda - Saturday</vt:lpstr>
      <vt:lpstr>Agenda - Sunday</vt:lpstr>
      <vt:lpstr>Project Presentations</vt:lpstr>
      <vt:lpstr>https://github.com/ietf-hackathon  </vt:lpstr>
      <vt:lpstr>https://github.com/ietf-hackathon  </vt:lpstr>
      <vt:lpstr>PowerPoint Presentation</vt:lpstr>
      <vt:lpstr>Hackdemo Happy Hour 2nd Floor, Parc Mont-Royal</vt:lpstr>
      <vt:lpstr>Code Lounge 2nd Floor, Parc Mont-Royal</vt:lpstr>
      <vt:lpstr>THANK YOU!</vt:lpstr>
      <vt:lpstr>Spread the News</vt:lpstr>
      <vt:lpstr>Questions?</vt:lpstr>
      <vt:lpstr>Let’s Start Coding!</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 (eckelcu)</cp:lastModifiedBy>
  <cp:revision>211</cp:revision>
  <cp:lastPrinted>2019-07-20T01:53:23Z</cp:lastPrinted>
  <dcterms:created xsi:type="dcterms:W3CDTF">2015-03-20T17:07:21Z</dcterms:created>
  <dcterms:modified xsi:type="dcterms:W3CDTF">2019-07-20T01:54:06Z</dcterms:modified>
</cp:coreProperties>
</file>